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66" r:id="rId2"/>
    <p:sldId id="265" r:id="rId3"/>
    <p:sldId id="264"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678"/>
    <a:srgbClr val="008948"/>
    <a:srgbClr val="4A45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p:scale>
          <a:sx n="100" d="100"/>
          <a:sy n="100" d="100"/>
        </p:scale>
        <p:origin x="822"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C06720-F4F7-4983-94D0-04BC9D6F250C}" type="datetimeFigureOut">
              <a:rPr lang="en-US" smtClean="0"/>
              <a:t>4/7/2022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AB35D4-5615-4A91-B996-BBEE75E75D64}" type="slidenum">
              <a:rPr lang="en-US" smtClean="0"/>
              <a:t>‹#›</a:t>
            </a:fld>
            <a:endParaRPr lang="en-US"/>
          </a:p>
        </p:txBody>
      </p:sp>
    </p:spTree>
    <p:extLst>
      <p:ext uri="{BB962C8B-B14F-4D97-AF65-F5344CB8AC3E}">
        <p14:creationId xmlns:p14="http://schemas.microsoft.com/office/powerpoint/2010/main" val="2099852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97639F3-D2C6-4ED8-B823-2D58BFE4EE03}"/>
              </a:ext>
            </a:extLst>
          </p:cNvPr>
          <p:cNvSpPr/>
          <p:nvPr userDrawn="1"/>
        </p:nvSpPr>
        <p:spPr>
          <a:xfrm>
            <a:off x="67318" y="5761281"/>
            <a:ext cx="2013924" cy="1096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Slide Number Placeholder 5">
            <a:extLst>
              <a:ext uri="{FF2B5EF4-FFF2-40B4-BE49-F238E27FC236}">
                <a16:creationId xmlns:a16="http://schemas.microsoft.com/office/drawing/2014/main" id="{EE67AC9F-9613-4378-A60E-AC17B49B4225}"/>
              </a:ext>
            </a:extLst>
          </p:cNvPr>
          <p:cNvSpPr>
            <a:spLocks noGrp="1"/>
          </p:cNvSpPr>
          <p:nvPr>
            <p:ph type="sldNum" sz="quarter" idx="12"/>
          </p:nvPr>
        </p:nvSpPr>
        <p:spPr>
          <a:xfrm>
            <a:off x="8610600" y="6356350"/>
            <a:ext cx="2743200" cy="365125"/>
          </a:xfrm>
        </p:spPr>
        <p:txBody>
          <a:bodyPr/>
          <a:lstStyle/>
          <a:p>
            <a:fld id="{7584B350-26BD-4621-859E-715926019E9B}" type="slidenum">
              <a:rPr lang="en-US" smtClean="0"/>
              <a:t>‹#›</a:t>
            </a:fld>
            <a:endParaRPr lang="en-US"/>
          </a:p>
        </p:txBody>
      </p:sp>
      <p:pic>
        <p:nvPicPr>
          <p:cNvPr id="9" name="Picture 8">
            <a:extLst>
              <a:ext uri="{FF2B5EF4-FFF2-40B4-BE49-F238E27FC236}">
                <a16:creationId xmlns:a16="http://schemas.microsoft.com/office/drawing/2014/main" id="{C7540388-9B1A-4F07-8CDA-9ED6943FA96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9713" y="5995014"/>
            <a:ext cx="1436974" cy="727096"/>
          </a:xfrm>
          <a:prstGeom prst="rect">
            <a:avLst/>
          </a:prstGeom>
        </p:spPr>
      </p:pic>
      <p:sp>
        <p:nvSpPr>
          <p:cNvPr id="10" name="Footer Placeholder 4">
            <a:extLst>
              <a:ext uri="{FF2B5EF4-FFF2-40B4-BE49-F238E27FC236}">
                <a16:creationId xmlns:a16="http://schemas.microsoft.com/office/drawing/2014/main" id="{5A509977-C078-4C81-AEC8-049E86F073B0}"/>
              </a:ext>
            </a:extLst>
          </p:cNvPr>
          <p:cNvSpPr>
            <a:spLocks noGrp="1"/>
          </p:cNvSpPr>
          <p:nvPr>
            <p:ph type="ftr" sz="quarter" idx="3"/>
          </p:nvPr>
        </p:nvSpPr>
        <p:spPr>
          <a:xfrm>
            <a:off x="4038600" y="6356350"/>
            <a:ext cx="4114800" cy="365125"/>
          </a:xfrm>
          <a:prstGeom prst="rect">
            <a:avLst/>
          </a:prstGeom>
        </p:spPr>
        <p:txBody>
          <a:bodyPr/>
          <a:lstStyle>
            <a:lvl1pPr algn="ctr">
              <a:defRPr>
                <a:solidFill>
                  <a:srgbClr val="002678"/>
                </a:solidFill>
              </a:defRPr>
            </a:lvl1pPr>
          </a:lstStyle>
          <a:p>
            <a:r>
              <a:rPr lang="en-US" dirty="0"/>
              <a:t>ACCI Conference | May 19-21, 2022</a:t>
            </a:r>
          </a:p>
        </p:txBody>
      </p:sp>
    </p:spTree>
    <p:extLst>
      <p:ext uri="{BB962C8B-B14F-4D97-AF65-F5344CB8AC3E}">
        <p14:creationId xmlns:p14="http://schemas.microsoft.com/office/powerpoint/2010/main" val="480161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7584B350-26BD-4621-859E-715926019E9B}" type="slidenum">
              <a:rPr lang="en-US" smtClean="0"/>
              <a:t>‹#›</a:t>
            </a:fld>
            <a:endParaRPr lang="en-US"/>
          </a:p>
        </p:txBody>
      </p:sp>
      <p:sp>
        <p:nvSpPr>
          <p:cNvPr id="7" name="Footer Placeholder 4">
            <a:extLst>
              <a:ext uri="{FF2B5EF4-FFF2-40B4-BE49-F238E27FC236}">
                <a16:creationId xmlns:a16="http://schemas.microsoft.com/office/drawing/2014/main" id="{5A8AFE38-3B4A-4829-A952-86F31CE6769D}"/>
              </a:ext>
            </a:extLst>
          </p:cNvPr>
          <p:cNvSpPr>
            <a:spLocks noGrp="1"/>
          </p:cNvSpPr>
          <p:nvPr>
            <p:ph type="ftr" sz="quarter" idx="3"/>
          </p:nvPr>
        </p:nvSpPr>
        <p:spPr>
          <a:xfrm>
            <a:off x="4038600" y="6356350"/>
            <a:ext cx="4114800" cy="365125"/>
          </a:xfrm>
          <a:prstGeom prst="rect">
            <a:avLst/>
          </a:prstGeom>
        </p:spPr>
        <p:txBody>
          <a:bodyPr/>
          <a:lstStyle>
            <a:lvl1pPr algn="ctr">
              <a:defRPr>
                <a:solidFill>
                  <a:srgbClr val="002678"/>
                </a:solidFill>
              </a:defRPr>
            </a:lvl1pPr>
          </a:lstStyle>
          <a:p>
            <a:r>
              <a:rPr lang="en-US" dirty="0"/>
              <a:t>ACCI Conference | May 19-21, 2022</a:t>
            </a:r>
          </a:p>
        </p:txBody>
      </p:sp>
    </p:spTree>
    <p:extLst>
      <p:ext uri="{BB962C8B-B14F-4D97-AF65-F5344CB8AC3E}">
        <p14:creationId xmlns:p14="http://schemas.microsoft.com/office/powerpoint/2010/main" val="1924605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4556866-E5A9-422B-9A61-7E3D3BE570BA}"/>
              </a:ext>
            </a:extLst>
          </p:cNvPr>
          <p:cNvSpPr/>
          <p:nvPr userDrawn="1"/>
        </p:nvSpPr>
        <p:spPr>
          <a:xfrm>
            <a:off x="67318" y="5761281"/>
            <a:ext cx="2013924" cy="1096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6" name="Picture 5">
            <a:extLst>
              <a:ext uri="{FF2B5EF4-FFF2-40B4-BE49-F238E27FC236}">
                <a16:creationId xmlns:a16="http://schemas.microsoft.com/office/drawing/2014/main" id="{50347620-98EE-4974-9EF8-2FB5F114E30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9713" y="5995014"/>
            <a:ext cx="1436974" cy="727096"/>
          </a:xfrm>
          <a:prstGeom prst="rect">
            <a:avLst/>
          </a:prstGeom>
        </p:spPr>
      </p:pic>
      <p:sp>
        <p:nvSpPr>
          <p:cNvPr id="8" name="Footer Placeholder 4">
            <a:extLst>
              <a:ext uri="{FF2B5EF4-FFF2-40B4-BE49-F238E27FC236}">
                <a16:creationId xmlns:a16="http://schemas.microsoft.com/office/drawing/2014/main" id="{4E53664A-2D14-41EB-BBDF-BA58EEE53395}"/>
              </a:ext>
            </a:extLst>
          </p:cNvPr>
          <p:cNvSpPr>
            <a:spLocks noGrp="1"/>
          </p:cNvSpPr>
          <p:nvPr>
            <p:ph type="ftr" sz="quarter" idx="3"/>
          </p:nvPr>
        </p:nvSpPr>
        <p:spPr>
          <a:xfrm>
            <a:off x="4038600" y="6356350"/>
            <a:ext cx="4114800" cy="365125"/>
          </a:xfrm>
          <a:prstGeom prst="rect">
            <a:avLst/>
          </a:prstGeom>
        </p:spPr>
        <p:txBody>
          <a:bodyPr/>
          <a:lstStyle>
            <a:lvl1pPr algn="ctr">
              <a:defRPr>
                <a:solidFill>
                  <a:srgbClr val="002678"/>
                </a:solidFill>
              </a:defRPr>
            </a:lvl1pPr>
          </a:lstStyle>
          <a:p>
            <a:r>
              <a:rPr lang="en-US" dirty="0"/>
              <a:t>ACCI Conference | May 19-21, 2022</a:t>
            </a:r>
          </a:p>
        </p:txBody>
      </p:sp>
    </p:spTree>
    <p:extLst>
      <p:ext uri="{BB962C8B-B14F-4D97-AF65-F5344CB8AC3E}">
        <p14:creationId xmlns:p14="http://schemas.microsoft.com/office/powerpoint/2010/main" val="4069441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7584B350-26BD-4621-859E-715926019E9B}" type="slidenum">
              <a:rPr lang="en-US" smtClean="0"/>
              <a:t>‹#›</a:t>
            </a:fld>
            <a:endParaRPr lang="en-US"/>
          </a:p>
        </p:txBody>
      </p:sp>
      <p:pic>
        <p:nvPicPr>
          <p:cNvPr id="9" name="Picture 8">
            <a:extLst>
              <a:ext uri="{FF2B5EF4-FFF2-40B4-BE49-F238E27FC236}">
                <a16:creationId xmlns:a16="http://schemas.microsoft.com/office/drawing/2014/main" id="{66B52F0F-6DA6-418A-961D-C59B48BB233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9713" y="5995014"/>
            <a:ext cx="1436974" cy="727096"/>
          </a:xfrm>
          <a:prstGeom prst="rect">
            <a:avLst/>
          </a:prstGeom>
        </p:spPr>
      </p:pic>
      <p:sp>
        <p:nvSpPr>
          <p:cNvPr id="10" name="Footer Placeholder 4">
            <a:extLst>
              <a:ext uri="{FF2B5EF4-FFF2-40B4-BE49-F238E27FC236}">
                <a16:creationId xmlns:a16="http://schemas.microsoft.com/office/drawing/2014/main" id="{CB6102F9-ECA1-48AB-955A-F18288405AAB}"/>
              </a:ext>
            </a:extLst>
          </p:cNvPr>
          <p:cNvSpPr>
            <a:spLocks noGrp="1"/>
          </p:cNvSpPr>
          <p:nvPr>
            <p:ph type="ftr" sz="quarter" idx="3"/>
          </p:nvPr>
        </p:nvSpPr>
        <p:spPr>
          <a:xfrm>
            <a:off x="4038600" y="6356350"/>
            <a:ext cx="4114800" cy="365125"/>
          </a:xfrm>
          <a:prstGeom prst="rect">
            <a:avLst/>
          </a:prstGeom>
        </p:spPr>
        <p:txBody>
          <a:bodyPr/>
          <a:lstStyle>
            <a:lvl1pPr algn="ctr">
              <a:defRPr>
                <a:solidFill>
                  <a:srgbClr val="002678"/>
                </a:solidFill>
              </a:defRPr>
            </a:lvl1pPr>
          </a:lstStyle>
          <a:p>
            <a:r>
              <a:rPr lang="en-US" dirty="0"/>
              <a:t>ACCI Conference | May 19-21, 2022</a:t>
            </a:r>
          </a:p>
        </p:txBody>
      </p:sp>
    </p:spTree>
    <p:extLst>
      <p:ext uri="{BB962C8B-B14F-4D97-AF65-F5344CB8AC3E}">
        <p14:creationId xmlns:p14="http://schemas.microsoft.com/office/powerpoint/2010/main" val="81108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7584B350-26BD-4621-859E-715926019E9B}" type="slidenum">
              <a:rPr lang="en-US" smtClean="0"/>
              <a:t>‹#›</a:t>
            </a:fld>
            <a:endParaRPr lang="en-US"/>
          </a:p>
        </p:txBody>
      </p:sp>
      <p:pic>
        <p:nvPicPr>
          <p:cNvPr id="11" name="Picture 10">
            <a:extLst>
              <a:ext uri="{FF2B5EF4-FFF2-40B4-BE49-F238E27FC236}">
                <a16:creationId xmlns:a16="http://schemas.microsoft.com/office/drawing/2014/main" id="{F7AF3159-E85C-46F6-B2B5-74A861F762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9713" y="5995014"/>
            <a:ext cx="1436974" cy="727096"/>
          </a:xfrm>
          <a:prstGeom prst="rect">
            <a:avLst/>
          </a:prstGeom>
        </p:spPr>
      </p:pic>
      <p:sp>
        <p:nvSpPr>
          <p:cNvPr id="13" name="Footer Placeholder 4">
            <a:extLst>
              <a:ext uri="{FF2B5EF4-FFF2-40B4-BE49-F238E27FC236}">
                <a16:creationId xmlns:a16="http://schemas.microsoft.com/office/drawing/2014/main" id="{B4ED5F97-2B61-4EAD-A55A-69C002D867C9}"/>
              </a:ext>
            </a:extLst>
          </p:cNvPr>
          <p:cNvSpPr>
            <a:spLocks noGrp="1"/>
          </p:cNvSpPr>
          <p:nvPr>
            <p:ph type="ftr" sz="quarter" idx="13"/>
          </p:nvPr>
        </p:nvSpPr>
        <p:spPr>
          <a:xfrm>
            <a:off x="4038600" y="6356350"/>
            <a:ext cx="4114800" cy="365125"/>
          </a:xfrm>
          <a:prstGeom prst="rect">
            <a:avLst/>
          </a:prstGeom>
        </p:spPr>
        <p:txBody>
          <a:bodyPr/>
          <a:lstStyle>
            <a:lvl1pPr algn="ctr">
              <a:defRPr>
                <a:solidFill>
                  <a:srgbClr val="002678"/>
                </a:solidFill>
              </a:defRPr>
            </a:lvl1pPr>
          </a:lstStyle>
          <a:p>
            <a:r>
              <a:rPr lang="en-US" dirty="0"/>
              <a:t>ACCI Conference | May 19-21, 2022</a:t>
            </a:r>
          </a:p>
        </p:txBody>
      </p:sp>
    </p:spTree>
    <p:extLst>
      <p:ext uri="{BB962C8B-B14F-4D97-AF65-F5344CB8AC3E}">
        <p14:creationId xmlns:p14="http://schemas.microsoft.com/office/powerpoint/2010/main" val="1754077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pic>
        <p:nvPicPr>
          <p:cNvPr id="5" name="Picture 4">
            <a:extLst>
              <a:ext uri="{FF2B5EF4-FFF2-40B4-BE49-F238E27FC236}">
                <a16:creationId xmlns:a16="http://schemas.microsoft.com/office/drawing/2014/main" id="{A32FCB19-343F-4A8B-80E6-C86CD7417E5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9713" y="5995014"/>
            <a:ext cx="1436974" cy="727096"/>
          </a:xfrm>
          <a:prstGeom prst="rect">
            <a:avLst/>
          </a:prstGeom>
        </p:spPr>
      </p:pic>
      <p:sp>
        <p:nvSpPr>
          <p:cNvPr id="6" name="Footer Placeholder 4">
            <a:extLst>
              <a:ext uri="{FF2B5EF4-FFF2-40B4-BE49-F238E27FC236}">
                <a16:creationId xmlns:a16="http://schemas.microsoft.com/office/drawing/2014/main" id="{A03A6793-1D61-4E72-A356-EA541E9E0C76}"/>
              </a:ext>
            </a:extLst>
          </p:cNvPr>
          <p:cNvSpPr>
            <a:spLocks noGrp="1"/>
          </p:cNvSpPr>
          <p:nvPr>
            <p:ph type="ftr" sz="quarter" idx="3"/>
          </p:nvPr>
        </p:nvSpPr>
        <p:spPr>
          <a:xfrm>
            <a:off x="4038600" y="6356350"/>
            <a:ext cx="4114800" cy="365125"/>
          </a:xfrm>
          <a:prstGeom prst="rect">
            <a:avLst/>
          </a:prstGeom>
        </p:spPr>
        <p:txBody>
          <a:bodyPr/>
          <a:lstStyle>
            <a:lvl1pPr algn="ctr">
              <a:defRPr>
                <a:solidFill>
                  <a:srgbClr val="002678"/>
                </a:solidFill>
              </a:defRPr>
            </a:lvl1pPr>
          </a:lstStyle>
          <a:p>
            <a:r>
              <a:rPr lang="en-US" dirty="0"/>
              <a:t>ACCI Conference | May 19-21, 2022</a:t>
            </a:r>
          </a:p>
        </p:txBody>
      </p:sp>
    </p:spTree>
    <p:extLst>
      <p:ext uri="{BB962C8B-B14F-4D97-AF65-F5344CB8AC3E}">
        <p14:creationId xmlns:p14="http://schemas.microsoft.com/office/powerpoint/2010/main" val="939194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584B350-26BD-4621-859E-715926019E9B}" type="slidenum">
              <a:rPr lang="en-US" smtClean="0"/>
              <a:t>‹#›</a:t>
            </a:fld>
            <a:endParaRPr lang="en-US"/>
          </a:p>
        </p:txBody>
      </p:sp>
      <p:pic>
        <p:nvPicPr>
          <p:cNvPr id="6" name="Picture 5">
            <a:extLst>
              <a:ext uri="{FF2B5EF4-FFF2-40B4-BE49-F238E27FC236}">
                <a16:creationId xmlns:a16="http://schemas.microsoft.com/office/drawing/2014/main" id="{B3385A94-1A8D-488E-A367-9E6AA3B5AB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9713" y="5995014"/>
            <a:ext cx="1436974" cy="727096"/>
          </a:xfrm>
          <a:prstGeom prst="rect">
            <a:avLst/>
          </a:prstGeom>
        </p:spPr>
      </p:pic>
      <p:sp>
        <p:nvSpPr>
          <p:cNvPr id="7" name="Footer Placeholder 4">
            <a:extLst>
              <a:ext uri="{FF2B5EF4-FFF2-40B4-BE49-F238E27FC236}">
                <a16:creationId xmlns:a16="http://schemas.microsoft.com/office/drawing/2014/main" id="{780BEF22-E00B-4946-9B48-EA2376038C10}"/>
              </a:ext>
            </a:extLst>
          </p:cNvPr>
          <p:cNvSpPr>
            <a:spLocks noGrp="1"/>
          </p:cNvSpPr>
          <p:nvPr>
            <p:ph type="ftr" sz="quarter" idx="3"/>
          </p:nvPr>
        </p:nvSpPr>
        <p:spPr>
          <a:xfrm>
            <a:off x="4038600" y="6356350"/>
            <a:ext cx="4114800" cy="365125"/>
          </a:xfrm>
          <a:prstGeom prst="rect">
            <a:avLst/>
          </a:prstGeom>
        </p:spPr>
        <p:txBody>
          <a:bodyPr/>
          <a:lstStyle>
            <a:lvl1pPr algn="ctr">
              <a:defRPr>
                <a:solidFill>
                  <a:srgbClr val="002678"/>
                </a:solidFill>
              </a:defRPr>
            </a:lvl1pPr>
          </a:lstStyle>
          <a:p>
            <a:r>
              <a:rPr lang="en-US" dirty="0"/>
              <a:t>ACCI Conference | May 19-21, 2022</a:t>
            </a:r>
          </a:p>
        </p:txBody>
      </p:sp>
    </p:spTree>
    <p:extLst>
      <p:ext uri="{BB962C8B-B14F-4D97-AF65-F5344CB8AC3E}">
        <p14:creationId xmlns:p14="http://schemas.microsoft.com/office/powerpoint/2010/main" val="2330524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7584B350-26BD-4621-859E-715926019E9B}" type="slidenum">
              <a:rPr lang="en-US" smtClean="0"/>
              <a:t>‹#›</a:t>
            </a:fld>
            <a:endParaRPr lang="en-US"/>
          </a:p>
        </p:txBody>
      </p:sp>
      <p:pic>
        <p:nvPicPr>
          <p:cNvPr id="9" name="Picture 8">
            <a:extLst>
              <a:ext uri="{FF2B5EF4-FFF2-40B4-BE49-F238E27FC236}">
                <a16:creationId xmlns:a16="http://schemas.microsoft.com/office/drawing/2014/main" id="{3AF5B619-CDF6-435F-B6F2-8CE256B221C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9713" y="5995014"/>
            <a:ext cx="1436974" cy="727096"/>
          </a:xfrm>
          <a:prstGeom prst="rect">
            <a:avLst/>
          </a:prstGeom>
        </p:spPr>
      </p:pic>
      <p:sp>
        <p:nvSpPr>
          <p:cNvPr id="11" name="Footer Placeholder 4">
            <a:extLst>
              <a:ext uri="{FF2B5EF4-FFF2-40B4-BE49-F238E27FC236}">
                <a16:creationId xmlns:a16="http://schemas.microsoft.com/office/drawing/2014/main" id="{4B6D4000-7355-4C14-9CED-D3890C0D92C7}"/>
              </a:ext>
            </a:extLst>
          </p:cNvPr>
          <p:cNvSpPr>
            <a:spLocks noGrp="1"/>
          </p:cNvSpPr>
          <p:nvPr>
            <p:ph type="ftr" sz="quarter" idx="3"/>
          </p:nvPr>
        </p:nvSpPr>
        <p:spPr>
          <a:xfrm>
            <a:off x="4038600" y="6356350"/>
            <a:ext cx="4114800" cy="365125"/>
          </a:xfrm>
          <a:prstGeom prst="rect">
            <a:avLst/>
          </a:prstGeom>
        </p:spPr>
        <p:txBody>
          <a:bodyPr/>
          <a:lstStyle>
            <a:lvl1pPr algn="ctr">
              <a:defRPr>
                <a:solidFill>
                  <a:srgbClr val="002678"/>
                </a:solidFill>
              </a:defRPr>
            </a:lvl1pPr>
          </a:lstStyle>
          <a:p>
            <a:r>
              <a:rPr lang="en-US" dirty="0"/>
              <a:t>ACCI Conference | May 19-21, 2022</a:t>
            </a:r>
          </a:p>
        </p:txBody>
      </p:sp>
    </p:spTree>
    <p:extLst>
      <p:ext uri="{BB962C8B-B14F-4D97-AF65-F5344CB8AC3E}">
        <p14:creationId xmlns:p14="http://schemas.microsoft.com/office/powerpoint/2010/main" val="109730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7584B350-26BD-4621-859E-715926019E9B}" type="slidenum">
              <a:rPr lang="en-US" smtClean="0"/>
              <a:t>‹#›</a:t>
            </a:fld>
            <a:endParaRPr lang="en-US"/>
          </a:p>
        </p:txBody>
      </p:sp>
      <p:pic>
        <p:nvPicPr>
          <p:cNvPr id="9" name="Picture 8">
            <a:extLst>
              <a:ext uri="{FF2B5EF4-FFF2-40B4-BE49-F238E27FC236}">
                <a16:creationId xmlns:a16="http://schemas.microsoft.com/office/drawing/2014/main" id="{57437C69-603C-4D39-B2E6-F6B218FE99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9713" y="5995014"/>
            <a:ext cx="1436974" cy="727096"/>
          </a:xfrm>
          <a:prstGeom prst="rect">
            <a:avLst/>
          </a:prstGeom>
        </p:spPr>
      </p:pic>
      <p:sp>
        <p:nvSpPr>
          <p:cNvPr id="8" name="Footer Placeholder 4">
            <a:extLst>
              <a:ext uri="{FF2B5EF4-FFF2-40B4-BE49-F238E27FC236}">
                <a16:creationId xmlns:a16="http://schemas.microsoft.com/office/drawing/2014/main" id="{FECB9F9E-5492-4C9E-9865-3E56AC577BCB}"/>
              </a:ext>
            </a:extLst>
          </p:cNvPr>
          <p:cNvSpPr>
            <a:spLocks noGrp="1"/>
          </p:cNvSpPr>
          <p:nvPr>
            <p:ph type="ftr" sz="quarter" idx="3"/>
          </p:nvPr>
        </p:nvSpPr>
        <p:spPr>
          <a:xfrm>
            <a:off x="4038600" y="6356350"/>
            <a:ext cx="4114800" cy="365125"/>
          </a:xfrm>
          <a:prstGeom prst="rect">
            <a:avLst/>
          </a:prstGeom>
        </p:spPr>
        <p:txBody>
          <a:bodyPr/>
          <a:lstStyle>
            <a:lvl1pPr algn="ctr">
              <a:defRPr>
                <a:solidFill>
                  <a:srgbClr val="002678"/>
                </a:solidFill>
              </a:defRPr>
            </a:lvl1pPr>
          </a:lstStyle>
          <a:p>
            <a:r>
              <a:rPr lang="en-US" dirty="0"/>
              <a:t>ACCI Conference | May 19-21, 2022</a:t>
            </a:r>
          </a:p>
        </p:txBody>
      </p:sp>
    </p:spTree>
    <p:extLst>
      <p:ext uri="{BB962C8B-B14F-4D97-AF65-F5344CB8AC3E}">
        <p14:creationId xmlns:p14="http://schemas.microsoft.com/office/powerpoint/2010/main" val="363481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84B350-26BD-4621-859E-715926019E9B}" type="slidenum">
              <a:rPr lang="en-US" smtClean="0"/>
              <a:t>‹#›</a:t>
            </a:fld>
            <a:endParaRPr lang="en-US"/>
          </a:p>
        </p:txBody>
      </p:sp>
      <p:sp>
        <p:nvSpPr>
          <p:cNvPr id="7" name="Footer Placeholder 4">
            <a:extLst>
              <a:ext uri="{FF2B5EF4-FFF2-40B4-BE49-F238E27FC236}">
                <a16:creationId xmlns:a16="http://schemas.microsoft.com/office/drawing/2014/main" id="{7184403A-83CB-4A0A-91F3-20C7D7DF8F75}"/>
              </a:ext>
            </a:extLst>
          </p:cNvPr>
          <p:cNvSpPr>
            <a:spLocks noGrp="1"/>
          </p:cNvSpPr>
          <p:nvPr>
            <p:ph type="ftr" sz="quarter" idx="3"/>
          </p:nvPr>
        </p:nvSpPr>
        <p:spPr>
          <a:xfrm>
            <a:off x="4038600" y="6356350"/>
            <a:ext cx="4114800" cy="365125"/>
          </a:xfrm>
          <a:prstGeom prst="rect">
            <a:avLst/>
          </a:prstGeom>
        </p:spPr>
        <p:txBody>
          <a:bodyPr/>
          <a:lstStyle>
            <a:lvl1pPr algn="ctr">
              <a:defRPr>
                <a:solidFill>
                  <a:srgbClr val="002678"/>
                </a:solidFill>
              </a:defRPr>
            </a:lvl1pPr>
          </a:lstStyle>
          <a:p>
            <a:r>
              <a:rPr lang="en-US" dirty="0"/>
              <a:t>ACCI Conference | May 19-21, 2022</a:t>
            </a:r>
          </a:p>
        </p:txBody>
      </p:sp>
      <p:pic>
        <p:nvPicPr>
          <p:cNvPr id="4" name="Picture 3">
            <a:extLst>
              <a:ext uri="{FF2B5EF4-FFF2-40B4-BE49-F238E27FC236}">
                <a16:creationId xmlns:a16="http://schemas.microsoft.com/office/drawing/2014/main" id="{4655B5B9-0DA1-42A3-874A-BBF438982141}"/>
              </a:ext>
            </a:extLst>
          </p:cNvPr>
          <p:cNvPicPr>
            <a:picLocks noChangeAspect="1"/>
          </p:cNvPicPr>
          <p:nvPr userDrawn="1"/>
        </p:nvPicPr>
        <p:blipFill>
          <a:blip r:embed="rId11">
            <a:extLst>
              <a:ext uri="{28A0092B-C50C-407E-A947-70E740481C1C}">
                <a14:useLocalDpi xmlns:a14="http://schemas.microsoft.com/office/drawing/2010/main" val="0"/>
              </a:ext>
            </a:extLst>
          </a:blip>
          <a:srcRect/>
          <a:stretch/>
        </p:blipFill>
        <p:spPr>
          <a:xfrm>
            <a:off x="119713" y="5995014"/>
            <a:ext cx="1436974" cy="727096"/>
          </a:xfrm>
          <a:prstGeom prst="rect">
            <a:avLst/>
          </a:prstGeom>
        </p:spPr>
      </p:pic>
    </p:spTree>
    <p:extLst>
      <p:ext uri="{BB962C8B-B14F-4D97-AF65-F5344CB8AC3E}">
        <p14:creationId xmlns:p14="http://schemas.microsoft.com/office/powerpoint/2010/main" val="17945389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dt="0"/>
  <p:txStyles>
    <p:titleStyle>
      <a:lvl1pPr algn="l" defTabSz="914400" rtl="0" eaLnBrk="1" latinLnBrk="0" hangingPunct="1">
        <a:lnSpc>
          <a:spcPct val="90000"/>
        </a:lnSpc>
        <a:spcBef>
          <a:spcPct val="0"/>
        </a:spcBef>
        <a:buNone/>
        <a:defRPr sz="4400" kern="1200">
          <a:solidFill>
            <a:srgbClr val="008948"/>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A452A"/>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67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67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894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F5C8666-FFE6-458E-AA39-173290B1FD4F}"/>
              </a:ext>
            </a:extLst>
          </p:cNvPr>
          <p:cNvSpPr>
            <a:spLocks noGrp="1"/>
          </p:cNvSpPr>
          <p:nvPr>
            <p:ph type="sldNum" sz="quarter" idx="12"/>
          </p:nvPr>
        </p:nvSpPr>
        <p:spPr/>
        <p:txBody>
          <a:bodyPr/>
          <a:lstStyle/>
          <a:p>
            <a:fld id="{7584B350-26BD-4621-859E-715926019E9B}" type="slidenum">
              <a:rPr lang="en-US" smtClean="0"/>
              <a:t>1</a:t>
            </a:fld>
            <a:endParaRPr lang="en-US"/>
          </a:p>
        </p:txBody>
      </p:sp>
      <p:sp>
        <p:nvSpPr>
          <p:cNvPr id="6" name="Title 3">
            <a:extLst>
              <a:ext uri="{FF2B5EF4-FFF2-40B4-BE49-F238E27FC236}">
                <a16:creationId xmlns:a16="http://schemas.microsoft.com/office/drawing/2014/main" id="{6DF69B8A-41CD-4839-A42B-EEDA9AB20532}"/>
              </a:ext>
            </a:extLst>
          </p:cNvPr>
          <p:cNvSpPr>
            <a:spLocks noGrp="1"/>
          </p:cNvSpPr>
          <p:nvPr>
            <p:ph type="ctrTitle"/>
          </p:nvPr>
        </p:nvSpPr>
        <p:spPr>
          <a:xfrm>
            <a:off x="6425605" y="1795922"/>
            <a:ext cx="5145881" cy="2387600"/>
          </a:xfrm>
        </p:spPr>
        <p:txBody>
          <a:bodyPr/>
          <a:lstStyle/>
          <a:p>
            <a:r>
              <a:rPr lang="en-US" dirty="0"/>
              <a:t>Insert Your Title Here</a:t>
            </a:r>
          </a:p>
        </p:txBody>
      </p:sp>
      <p:sp>
        <p:nvSpPr>
          <p:cNvPr id="7" name="Subtitle 4">
            <a:extLst>
              <a:ext uri="{FF2B5EF4-FFF2-40B4-BE49-F238E27FC236}">
                <a16:creationId xmlns:a16="http://schemas.microsoft.com/office/drawing/2014/main" id="{8EA78B98-F25F-4EB6-8E4E-496E59325F25}"/>
              </a:ext>
            </a:extLst>
          </p:cNvPr>
          <p:cNvSpPr>
            <a:spLocks noGrp="1"/>
          </p:cNvSpPr>
          <p:nvPr>
            <p:ph type="subTitle" idx="1"/>
          </p:nvPr>
        </p:nvSpPr>
        <p:spPr>
          <a:xfrm>
            <a:off x="6425605" y="4275597"/>
            <a:ext cx="5145881" cy="1655762"/>
          </a:xfrm>
        </p:spPr>
        <p:txBody>
          <a:bodyPr/>
          <a:lstStyle/>
          <a:p>
            <a:r>
              <a:rPr lang="en-US" dirty="0"/>
              <a:t>Insert Authors’ Names and Affiliations Here</a:t>
            </a:r>
          </a:p>
        </p:txBody>
      </p:sp>
      <p:sp>
        <p:nvSpPr>
          <p:cNvPr id="8" name="TextBox 7">
            <a:extLst>
              <a:ext uri="{FF2B5EF4-FFF2-40B4-BE49-F238E27FC236}">
                <a16:creationId xmlns:a16="http://schemas.microsoft.com/office/drawing/2014/main" id="{35EE6520-9A06-4B2B-A6B8-D901F2C0381D}"/>
              </a:ext>
            </a:extLst>
          </p:cNvPr>
          <p:cNvSpPr txBox="1"/>
          <p:nvPr/>
        </p:nvSpPr>
        <p:spPr>
          <a:xfrm>
            <a:off x="900113" y="4174191"/>
            <a:ext cx="4743450" cy="646331"/>
          </a:xfrm>
          <a:prstGeom prst="rect">
            <a:avLst/>
          </a:prstGeom>
          <a:noFill/>
        </p:spPr>
        <p:txBody>
          <a:bodyPr wrap="square" rtlCol="0">
            <a:spAutoFit/>
          </a:bodyPr>
          <a:lstStyle/>
          <a:p>
            <a:pPr algn="ctr"/>
            <a:r>
              <a:rPr lang="en-US" dirty="0"/>
              <a:t>2022 ACCI Conference</a:t>
            </a:r>
          </a:p>
          <a:p>
            <a:pPr algn="ctr"/>
            <a:r>
              <a:rPr lang="en-US" dirty="0"/>
              <a:t>May 19-21, 2022</a:t>
            </a:r>
          </a:p>
        </p:txBody>
      </p:sp>
      <p:sp>
        <p:nvSpPr>
          <p:cNvPr id="9" name="Rectangle 8">
            <a:extLst>
              <a:ext uri="{FF2B5EF4-FFF2-40B4-BE49-F238E27FC236}">
                <a16:creationId xmlns:a16="http://schemas.microsoft.com/office/drawing/2014/main" id="{AF7F1C31-E646-4804-8BEE-F85918A1988F}"/>
              </a:ext>
            </a:extLst>
          </p:cNvPr>
          <p:cNvSpPr/>
          <p:nvPr/>
        </p:nvSpPr>
        <p:spPr>
          <a:xfrm>
            <a:off x="5873477" y="324278"/>
            <a:ext cx="45719" cy="61034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ubtitle 4">
            <a:extLst>
              <a:ext uri="{FF2B5EF4-FFF2-40B4-BE49-F238E27FC236}">
                <a16:creationId xmlns:a16="http://schemas.microsoft.com/office/drawing/2014/main" id="{60CD8D00-AFF8-4A11-A8D6-27907143443F}"/>
              </a:ext>
            </a:extLst>
          </p:cNvPr>
          <p:cNvSpPr txBox="1">
            <a:spLocks/>
          </p:cNvSpPr>
          <p:nvPr/>
        </p:nvSpPr>
        <p:spPr>
          <a:xfrm>
            <a:off x="6378919" y="1371017"/>
            <a:ext cx="5145881" cy="102310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Insert Your University/Organization Logo Here, if desired</a:t>
            </a:r>
          </a:p>
        </p:txBody>
      </p:sp>
      <p:pic>
        <p:nvPicPr>
          <p:cNvPr id="11" name="Picture 10">
            <a:extLst>
              <a:ext uri="{FF2B5EF4-FFF2-40B4-BE49-F238E27FC236}">
                <a16:creationId xmlns:a16="http://schemas.microsoft.com/office/drawing/2014/main" id="{206FCBEB-B994-4DFC-A847-49B6D34E829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78850" y="1544096"/>
            <a:ext cx="4743450" cy="2400146"/>
          </a:xfrm>
          <a:prstGeom prst="rect">
            <a:avLst/>
          </a:prstGeom>
        </p:spPr>
      </p:pic>
    </p:spTree>
    <p:extLst>
      <p:ext uri="{BB962C8B-B14F-4D97-AF65-F5344CB8AC3E}">
        <p14:creationId xmlns:p14="http://schemas.microsoft.com/office/powerpoint/2010/main" val="247091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872C262-2EC4-448A-A8A9-E643A7E751A1}"/>
              </a:ext>
            </a:extLst>
          </p:cNvPr>
          <p:cNvSpPr>
            <a:spLocks noGrp="1"/>
          </p:cNvSpPr>
          <p:nvPr>
            <p:ph type="sldNum" sz="quarter" idx="12"/>
          </p:nvPr>
        </p:nvSpPr>
        <p:spPr/>
        <p:txBody>
          <a:bodyPr/>
          <a:lstStyle/>
          <a:p>
            <a:fld id="{7584B350-26BD-4621-859E-715926019E9B}" type="slidenum">
              <a:rPr lang="en-US" smtClean="0"/>
              <a:t>2</a:t>
            </a:fld>
            <a:endParaRPr lang="en-US"/>
          </a:p>
        </p:txBody>
      </p:sp>
      <p:sp>
        <p:nvSpPr>
          <p:cNvPr id="3" name="Footer Placeholder 2">
            <a:extLst>
              <a:ext uri="{FF2B5EF4-FFF2-40B4-BE49-F238E27FC236}">
                <a16:creationId xmlns:a16="http://schemas.microsoft.com/office/drawing/2014/main" id="{4D995A90-B03A-499A-A62A-23D752A79842}"/>
              </a:ext>
            </a:extLst>
          </p:cNvPr>
          <p:cNvSpPr>
            <a:spLocks noGrp="1"/>
          </p:cNvSpPr>
          <p:nvPr>
            <p:ph type="ftr" sz="quarter" idx="3"/>
          </p:nvPr>
        </p:nvSpPr>
        <p:spPr/>
        <p:txBody>
          <a:bodyPr/>
          <a:lstStyle/>
          <a:p>
            <a:r>
              <a:rPr lang="en-US"/>
              <a:t>ACCI Conference | May 19-21, 2022</a:t>
            </a:r>
            <a:endParaRPr lang="en-US" dirty="0"/>
          </a:p>
        </p:txBody>
      </p:sp>
      <p:sp>
        <p:nvSpPr>
          <p:cNvPr id="4" name="TextBox 3">
            <a:extLst>
              <a:ext uri="{FF2B5EF4-FFF2-40B4-BE49-F238E27FC236}">
                <a16:creationId xmlns:a16="http://schemas.microsoft.com/office/drawing/2014/main" id="{9E3450B1-4C05-4115-B0AB-5A7A4FB378FA}"/>
              </a:ext>
            </a:extLst>
          </p:cNvPr>
          <p:cNvSpPr txBox="1"/>
          <p:nvPr/>
        </p:nvSpPr>
        <p:spPr>
          <a:xfrm>
            <a:off x="2963411" y="2505670"/>
            <a:ext cx="6094602" cy="923330"/>
          </a:xfrm>
          <a:prstGeom prst="rect">
            <a:avLst/>
          </a:prstGeom>
          <a:noFill/>
        </p:spPr>
        <p:txBody>
          <a:bodyPr wrap="square">
            <a:spAutoFit/>
          </a:bodyPr>
          <a:lstStyle/>
          <a:p>
            <a:r>
              <a:rPr lang="en-US" sz="1800" dirty="0">
                <a:latin typeface="+mj-lt"/>
              </a:rPr>
              <a:t>Insert your prepared slides here. It is easiest if you just prepare your slides in black and white, then when you insert them, the master slide template will apply to all.</a:t>
            </a:r>
          </a:p>
        </p:txBody>
      </p:sp>
    </p:spTree>
    <p:extLst>
      <p:ext uri="{BB962C8B-B14F-4D97-AF65-F5344CB8AC3E}">
        <p14:creationId xmlns:p14="http://schemas.microsoft.com/office/powerpoint/2010/main" val="1216338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9B9D07B-5014-4706-A89A-5E8E9614FF8C}"/>
              </a:ext>
            </a:extLst>
          </p:cNvPr>
          <p:cNvSpPr>
            <a:spLocks noGrp="1"/>
          </p:cNvSpPr>
          <p:nvPr>
            <p:ph type="sldNum" sz="quarter" idx="12"/>
          </p:nvPr>
        </p:nvSpPr>
        <p:spPr/>
        <p:txBody>
          <a:bodyPr/>
          <a:lstStyle/>
          <a:p>
            <a:fld id="{7584B350-26BD-4621-859E-715926019E9B}" type="slidenum">
              <a:rPr lang="en-US" smtClean="0"/>
              <a:t>3</a:t>
            </a:fld>
            <a:endParaRPr lang="en-US"/>
          </a:p>
        </p:txBody>
      </p:sp>
      <p:sp>
        <p:nvSpPr>
          <p:cNvPr id="5" name="Footer Placeholder 4">
            <a:extLst>
              <a:ext uri="{FF2B5EF4-FFF2-40B4-BE49-F238E27FC236}">
                <a16:creationId xmlns:a16="http://schemas.microsoft.com/office/drawing/2014/main" id="{8BF12750-117D-4674-BB47-0E044CEE839C}"/>
              </a:ext>
            </a:extLst>
          </p:cNvPr>
          <p:cNvSpPr>
            <a:spLocks noGrp="1"/>
          </p:cNvSpPr>
          <p:nvPr>
            <p:ph type="ftr" sz="quarter" idx="3"/>
          </p:nvPr>
        </p:nvSpPr>
        <p:spPr/>
        <p:txBody>
          <a:bodyPr/>
          <a:lstStyle/>
          <a:p>
            <a:r>
              <a:rPr lang="en-US"/>
              <a:t>ACCI Conference | May 19-21, 2022</a:t>
            </a:r>
            <a:endParaRPr lang="en-US" dirty="0"/>
          </a:p>
        </p:txBody>
      </p:sp>
      <p:sp>
        <p:nvSpPr>
          <p:cNvPr id="6" name="Title 1">
            <a:extLst>
              <a:ext uri="{FF2B5EF4-FFF2-40B4-BE49-F238E27FC236}">
                <a16:creationId xmlns:a16="http://schemas.microsoft.com/office/drawing/2014/main" id="{92761AF3-FDC6-4B55-850E-6FA1A40C2842}"/>
              </a:ext>
            </a:extLst>
          </p:cNvPr>
          <p:cNvSpPr>
            <a:spLocks noGrp="1"/>
          </p:cNvSpPr>
          <p:nvPr>
            <p:ph type="ctrTitle"/>
          </p:nvPr>
        </p:nvSpPr>
        <p:spPr>
          <a:xfrm>
            <a:off x="1524000" y="1122363"/>
            <a:ext cx="9144000" cy="1511780"/>
          </a:xfrm>
        </p:spPr>
        <p:txBody>
          <a:bodyPr>
            <a:normAutofit/>
          </a:bodyPr>
          <a:lstStyle/>
          <a:p>
            <a:r>
              <a:rPr lang="en-US" sz="3600" dirty="0"/>
              <a:t>Thank you for attending my session!</a:t>
            </a:r>
          </a:p>
        </p:txBody>
      </p:sp>
      <p:sp>
        <p:nvSpPr>
          <p:cNvPr id="7" name="Subtitle 2">
            <a:extLst>
              <a:ext uri="{FF2B5EF4-FFF2-40B4-BE49-F238E27FC236}">
                <a16:creationId xmlns:a16="http://schemas.microsoft.com/office/drawing/2014/main" id="{CD27BA85-AB22-49A3-8A32-464289EDF49B}"/>
              </a:ext>
            </a:extLst>
          </p:cNvPr>
          <p:cNvSpPr>
            <a:spLocks noGrp="1"/>
          </p:cNvSpPr>
          <p:nvPr>
            <p:ph type="subTitle" idx="1"/>
          </p:nvPr>
        </p:nvSpPr>
        <p:spPr>
          <a:xfrm>
            <a:off x="1524000" y="3602038"/>
            <a:ext cx="9144000" cy="1655762"/>
          </a:xfrm>
        </p:spPr>
        <p:txBody>
          <a:bodyPr>
            <a:normAutofit/>
          </a:bodyPr>
          <a:lstStyle/>
          <a:p>
            <a:r>
              <a:rPr lang="en-US" sz="3200" dirty="0">
                <a:solidFill>
                  <a:srgbClr val="002678"/>
                </a:solidFill>
              </a:rPr>
              <a:t>Insert your name and contact information here.</a:t>
            </a:r>
          </a:p>
        </p:txBody>
      </p:sp>
    </p:spTree>
    <p:extLst>
      <p:ext uri="{BB962C8B-B14F-4D97-AF65-F5344CB8AC3E}">
        <p14:creationId xmlns:p14="http://schemas.microsoft.com/office/powerpoint/2010/main" val="3438328376"/>
      </p:ext>
    </p:extLst>
  </p:cSld>
  <p:clrMapOvr>
    <a:masterClrMapping/>
  </p:clrMapOvr>
</p:sld>
</file>

<file path=ppt/theme/theme1.xml><?xml version="1.0" encoding="utf-8"?>
<a:theme xmlns:a="http://schemas.openxmlformats.org/drawingml/2006/main" name="Office Theme">
  <a:themeElements>
    <a:clrScheme name="ACCI">
      <a:dk1>
        <a:srgbClr val="0033A0"/>
      </a:dk1>
      <a:lt1>
        <a:sysClr val="window" lastClr="FFFFFF"/>
      </a:lt1>
      <a:dk2>
        <a:srgbClr val="00953A"/>
      </a:dk2>
      <a:lt2>
        <a:srgbClr val="E7E6E6"/>
      </a:lt2>
      <a:accent1>
        <a:srgbClr val="0071CE"/>
      </a:accent1>
      <a:accent2>
        <a:srgbClr val="00B760"/>
      </a:accent2>
      <a:accent3>
        <a:srgbClr val="FFF44F"/>
      </a:accent3>
      <a:accent4>
        <a:srgbClr val="7F7F7F"/>
      </a:accent4>
      <a:accent5>
        <a:srgbClr val="0033A0"/>
      </a:accent5>
      <a:accent6>
        <a:srgbClr val="00953A"/>
      </a:accent6>
      <a:hlink>
        <a:srgbClr val="000000"/>
      </a:hlink>
      <a:folHlink>
        <a:srgbClr val="FFF44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506</TotalTime>
  <Words>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Insert Your Title Here</vt:lpstr>
      <vt:lpstr>PowerPoint Presentation</vt:lpstr>
      <vt:lpstr>Thank you for attending my session!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Dee Warmath</dc:creator>
  <cp:lastModifiedBy>Jennifer Breitenbach</cp:lastModifiedBy>
  <cp:revision>16</cp:revision>
  <dcterms:created xsi:type="dcterms:W3CDTF">2020-01-19T21:01:01Z</dcterms:created>
  <dcterms:modified xsi:type="dcterms:W3CDTF">2022-04-07T17:06:15Z</dcterms:modified>
</cp:coreProperties>
</file>