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4"/>
  </p:notesMasterIdLst>
  <p:sldIdLst>
    <p:sldId id="256" r:id="rId3"/>
  </p:sldIdLst>
  <p:sldSz cx="51206400" cy="25603200"/>
  <p:notesSz cx="6858000" cy="9144000"/>
  <p:defaultTextStyle>
    <a:defPPr>
      <a:defRPr lang="en-US"/>
    </a:defPPr>
    <a:lvl1pPr marL="0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1843430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78"/>
    <a:srgbClr val="008948"/>
    <a:srgbClr val="4A45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04" autoAdjust="0"/>
  </p:normalViewPr>
  <p:slideViewPr>
    <p:cSldViewPr snapToGrid="0">
      <p:cViewPr varScale="1">
        <p:scale>
          <a:sx n="28" d="100"/>
          <a:sy n="28" d="100"/>
        </p:scale>
        <p:origin x="29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06720-F4F7-4983-94D0-04BC9D6F250C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B35D4-5615-4A91-B996-BBEE75E75D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5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48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97639F3-D2C6-4ED8-B823-2D58BFE4EE03}"/>
              </a:ext>
            </a:extLst>
          </p:cNvPr>
          <p:cNvSpPr/>
          <p:nvPr userDrawn="1"/>
        </p:nvSpPr>
        <p:spPr>
          <a:xfrm>
            <a:off x="282736" y="21508784"/>
            <a:ext cx="8458481" cy="4094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190155"/>
            <a:ext cx="38404800" cy="891370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447609"/>
            <a:ext cx="38404800" cy="618151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540388-9B1A-4F07-8CDA-9ED6943FA96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509977-C078-4C81-AEC8-049E86F07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48016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190155"/>
            <a:ext cx="38404800" cy="8913707"/>
          </a:xfrm>
        </p:spPr>
        <p:txBody>
          <a:bodyPr anchor="b"/>
          <a:lstStyle>
            <a:lvl1pPr algn="ctr"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447609"/>
            <a:ext cx="38404800" cy="6181511"/>
          </a:xfrm>
        </p:spPr>
        <p:txBody>
          <a:bodyPr/>
          <a:lstStyle>
            <a:lvl1pPr marL="0" indent="0" algn="ctr">
              <a:buNone/>
              <a:defRPr sz="8960"/>
            </a:lvl1pPr>
            <a:lvl2pPr marL="1706865" indent="0" algn="ctr">
              <a:buNone/>
              <a:defRPr sz="7467"/>
            </a:lvl2pPr>
            <a:lvl3pPr marL="3413730" indent="0" algn="ctr">
              <a:buNone/>
              <a:defRPr sz="6720"/>
            </a:lvl3pPr>
            <a:lvl4pPr marL="5120594" indent="0" algn="ctr">
              <a:buNone/>
              <a:defRPr sz="5973"/>
            </a:lvl4pPr>
            <a:lvl5pPr marL="6827459" indent="0" algn="ctr">
              <a:buNone/>
              <a:defRPr sz="5973"/>
            </a:lvl5pPr>
            <a:lvl6pPr marL="8534324" indent="0" algn="ctr">
              <a:buNone/>
              <a:defRPr sz="5973"/>
            </a:lvl6pPr>
            <a:lvl7pPr marL="10241189" indent="0" algn="ctr">
              <a:buNone/>
              <a:defRPr sz="5973"/>
            </a:lvl7pPr>
            <a:lvl8pPr marL="11948053" indent="0" algn="ctr">
              <a:buNone/>
              <a:defRPr sz="5973"/>
            </a:lvl8pPr>
            <a:lvl9pPr marL="13654918" indent="0" algn="ctr">
              <a:buNone/>
              <a:defRPr sz="597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AE2308-A544-4CE5-8534-1FC92BE9CBEE}"/>
              </a:ext>
            </a:extLst>
          </p:cNvPr>
          <p:cNvSpPr/>
          <p:nvPr userDrawn="1"/>
        </p:nvSpPr>
        <p:spPr>
          <a:xfrm>
            <a:off x="282736" y="21508784"/>
            <a:ext cx="8458481" cy="4094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54C4CE-36E1-46AA-9D42-AA2AD7C5C0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96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56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383024"/>
            <a:ext cx="44165520" cy="10650218"/>
          </a:xfrm>
        </p:spPr>
        <p:txBody>
          <a:bodyPr anchor="b"/>
          <a:lstStyle>
            <a:lvl1pPr>
              <a:defRPr sz="2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133997"/>
            <a:ext cx="44165520" cy="5600698"/>
          </a:xfrm>
        </p:spPr>
        <p:txBody>
          <a:bodyPr/>
          <a:lstStyle>
            <a:lvl1pPr marL="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1pPr>
            <a:lvl2pPr marL="1706865" indent="0">
              <a:buNone/>
              <a:defRPr sz="7467">
                <a:solidFill>
                  <a:schemeClr val="tx1">
                    <a:tint val="75000"/>
                  </a:schemeClr>
                </a:solidFill>
              </a:defRPr>
            </a:lvl2pPr>
            <a:lvl3pPr marL="341373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3pPr>
            <a:lvl4pPr marL="512059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4pPr>
            <a:lvl5pPr marL="682745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5pPr>
            <a:lvl6pPr marL="8534324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6pPr>
            <a:lvl7pPr marL="10241189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7pPr>
            <a:lvl8pPr marL="11948053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8pPr>
            <a:lvl9pPr marL="13654918" indent="0">
              <a:buNone/>
              <a:defRPr sz="597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A50DB-A0B5-4BE4-8D3D-702ACAE20AE7}"/>
              </a:ext>
            </a:extLst>
          </p:cNvPr>
          <p:cNvSpPr/>
          <p:nvPr userDrawn="1"/>
        </p:nvSpPr>
        <p:spPr>
          <a:xfrm>
            <a:off x="282736" y="21508784"/>
            <a:ext cx="8458481" cy="4094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E05B57-47CD-49E4-B02C-85CE3E7067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90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2F7C48-E9E7-4E77-AF1B-66D2C35CDE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60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63135"/>
            <a:ext cx="4416552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276342"/>
            <a:ext cx="21662705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352280"/>
            <a:ext cx="21662705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276342"/>
            <a:ext cx="21769390" cy="3075938"/>
          </a:xfrm>
        </p:spPr>
        <p:txBody>
          <a:bodyPr anchor="b"/>
          <a:lstStyle>
            <a:lvl1pPr marL="0" indent="0">
              <a:buNone/>
              <a:defRPr sz="8960" b="1"/>
            </a:lvl1pPr>
            <a:lvl2pPr marL="1706865" indent="0">
              <a:buNone/>
              <a:defRPr sz="7467" b="1"/>
            </a:lvl2pPr>
            <a:lvl3pPr marL="3413730" indent="0">
              <a:buNone/>
              <a:defRPr sz="6720" b="1"/>
            </a:lvl3pPr>
            <a:lvl4pPr marL="5120594" indent="0">
              <a:buNone/>
              <a:defRPr sz="5973" b="1"/>
            </a:lvl4pPr>
            <a:lvl5pPr marL="6827459" indent="0">
              <a:buNone/>
              <a:defRPr sz="5973" b="1"/>
            </a:lvl5pPr>
            <a:lvl6pPr marL="8534324" indent="0">
              <a:buNone/>
              <a:defRPr sz="5973" b="1"/>
            </a:lvl6pPr>
            <a:lvl7pPr marL="10241189" indent="0">
              <a:buNone/>
              <a:defRPr sz="5973" b="1"/>
            </a:lvl7pPr>
            <a:lvl8pPr marL="11948053" indent="0">
              <a:buNone/>
              <a:defRPr sz="5973" b="1"/>
            </a:lvl8pPr>
            <a:lvl9pPr marL="13654918" indent="0">
              <a:buNone/>
              <a:defRPr sz="597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352280"/>
            <a:ext cx="2176939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A56EF3-ED92-48F2-A4B8-1D574145CE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27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C7230C-4A5E-4A5D-8793-C295927219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67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C413C9-9969-4699-AC7B-C48C2C4C56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05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686388"/>
            <a:ext cx="25923240" cy="18194867"/>
          </a:xfrm>
        </p:spPr>
        <p:txBody>
          <a:bodyPr/>
          <a:lstStyle>
            <a:lvl1pPr>
              <a:defRPr sz="11947"/>
            </a:lvl1pPr>
            <a:lvl2pPr>
              <a:defRPr sz="10453"/>
            </a:lvl2pPr>
            <a:lvl3pPr>
              <a:defRPr sz="8960"/>
            </a:lvl3pPr>
            <a:lvl4pPr>
              <a:defRPr sz="7467"/>
            </a:lvl4pPr>
            <a:lvl5pPr>
              <a:defRPr sz="7467"/>
            </a:lvl5pPr>
            <a:lvl6pPr>
              <a:defRPr sz="7467"/>
            </a:lvl6pPr>
            <a:lvl7pPr>
              <a:defRPr sz="7467"/>
            </a:lvl7pPr>
            <a:lvl8pPr>
              <a:defRPr sz="7467"/>
            </a:lvl8pPr>
            <a:lvl9pPr>
              <a:defRPr sz="74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87F3FB-3C35-4035-9A7E-F57B5C3171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330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119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686388"/>
            <a:ext cx="25923240" cy="18194867"/>
          </a:xfrm>
        </p:spPr>
        <p:txBody>
          <a:bodyPr anchor="t"/>
          <a:lstStyle>
            <a:lvl1pPr marL="0" indent="0">
              <a:buNone/>
              <a:defRPr sz="11947"/>
            </a:lvl1pPr>
            <a:lvl2pPr marL="1706865" indent="0">
              <a:buNone/>
              <a:defRPr sz="10453"/>
            </a:lvl2pPr>
            <a:lvl3pPr marL="3413730" indent="0">
              <a:buNone/>
              <a:defRPr sz="8960"/>
            </a:lvl3pPr>
            <a:lvl4pPr marL="5120594" indent="0">
              <a:buNone/>
              <a:defRPr sz="7467"/>
            </a:lvl4pPr>
            <a:lvl5pPr marL="6827459" indent="0">
              <a:buNone/>
              <a:defRPr sz="7467"/>
            </a:lvl5pPr>
            <a:lvl6pPr marL="8534324" indent="0">
              <a:buNone/>
              <a:defRPr sz="7467"/>
            </a:lvl6pPr>
            <a:lvl7pPr marL="10241189" indent="0">
              <a:buNone/>
              <a:defRPr sz="7467"/>
            </a:lvl7pPr>
            <a:lvl8pPr marL="11948053" indent="0">
              <a:buNone/>
              <a:defRPr sz="7467"/>
            </a:lvl8pPr>
            <a:lvl9pPr marL="13654918" indent="0">
              <a:buNone/>
              <a:defRPr sz="74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5973"/>
            </a:lvl1pPr>
            <a:lvl2pPr marL="1706865" indent="0">
              <a:buNone/>
              <a:defRPr sz="5227"/>
            </a:lvl2pPr>
            <a:lvl3pPr marL="3413730" indent="0">
              <a:buNone/>
              <a:defRPr sz="4480"/>
            </a:lvl3pPr>
            <a:lvl4pPr marL="5120594" indent="0">
              <a:buNone/>
              <a:defRPr sz="3733"/>
            </a:lvl4pPr>
            <a:lvl5pPr marL="6827459" indent="0">
              <a:buNone/>
              <a:defRPr sz="3733"/>
            </a:lvl5pPr>
            <a:lvl6pPr marL="8534324" indent="0">
              <a:buNone/>
              <a:defRPr sz="3733"/>
            </a:lvl6pPr>
            <a:lvl7pPr marL="10241189" indent="0">
              <a:buNone/>
              <a:defRPr sz="3733"/>
            </a:lvl7pPr>
            <a:lvl8pPr marL="11948053" indent="0">
              <a:buNone/>
              <a:defRPr sz="3733"/>
            </a:lvl8pPr>
            <a:lvl9pPr marL="13654918" indent="0">
              <a:buNone/>
              <a:defRPr sz="37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2341B4-981F-42A0-B558-8407E2FC30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121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505407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8AFE38-3B4A-4829-A952-86F31CE67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19246057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363133"/>
            <a:ext cx="11041380" cy="216975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363133"/>
            <a:ext cx="32484060" cy="216975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6310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4556866-E5A9-422B-9A61-7E3D3BE570BA}"/>
              </a:ext>
            </a:extLst>
          </p:cNvPr>
          <p:cNvSpPr/>
          <p:nvPr userDrawn="1"/>
        </p:nvSpPr>
        <p:spPr>
          <a:xfrm>
            <a:off x="282736" y="21508784"/>
            <a:ext cx="8458481" cy="40944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58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383024"/>
            <a:ext cx="44165520" cy="1065021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133997"/>
            <a:ext cx="44165520" cy="56006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0347620-98EE-4974-9EF8-2FB5F114E3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E53664A-2D14-41EB-BBDF-BA58EEE533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4069441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815667"/>
            <a:ext cx="21762720" cy="1624499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815667"/>
            <a:ext cx="21762720" cy="162449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B52F0F-6DA6-418A-961D-C59B48BB2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CB6102F9-ECA1-48AB-955A-F18288405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81108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63135"/>
            <a:ext cx="44165520" cy="49487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276342"/>
            <a:ext cx="21662705" cy="3075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352280"/>
            <a:ext cx="21662705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276342"/>
            <a:ext cx="21769390" cy="30759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352280"/>
            <a:ext cx="21769390" cy="13755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AF3159-E85C-46F6-B2B5-74A861F76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ED5F97-2B61-4EAD-A55A-69C002D867C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175407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2FCB19-343F-4A8B-80E6-C86CD7417E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3A6793-1D61-4E72-A356-EA541E9E0C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93919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3385A94-1A8D-488E-A367-9E6AA3B5AB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80BEF22-E00B-4946-9B48-EA2376038C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233052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686388"/>
            <a:ext cx="25923240" cy="181948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F5B619-CDF6-435F-B6F2-8CE256B221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4B6D4000-7355-4C14-9CED-D3890C0D92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10973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06880"/>
            <a:ext cx="16515395" cy="59740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686388"/>
            <a:ext cx="25923240" cy="181948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680960"/>
            <a:ext cx="16515395" cy="142299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7437C69-603C-4D39-B2E6-F6B218FE99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CB9F9E-5492-4C9E-9865-3E56AC577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</p:spTree>
    <p:extLst>
      <p:ext uri="{BB962C8B-B14F-4D97-AF65-F5344CB8AC3E}">
        <p14:creationId xmlns:p14="http://schemas.microsoft.com/office/powerpoint/2010/main" val="363481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63135"/>
            <a:ext cx="4416552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815667"/>
            <a:ext cx="4416552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184403A-83CB-4A0A-91F3-20C7D7DF8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2678"/>
                </a:solidFill>
              </a:defRPr>
            </a:lvl1pPr>
          </a:lstStyle>
          <a:p>
            <a:r>
              <a:rPr lang="en-US" dirty="0"/>
              <a:t>ACCI Conference | May 19-21,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55B5B9-0DA1-42A3-874A-BBF43898214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3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894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A45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6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6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94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63135"/>
            <a:ext cx="4416552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815667"/>
            <a:ext cx="4416552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3730375"/>
            <a:ext cx="1152144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3730375"/>
            <a:ext cx="1728216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ACCI Conference | May 19-21, 2022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3730375"/>
            <a:ext cx="1152144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48E3EB-C8FF-41D8-AF9C-CB4A89270B4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2795" y="22381385"/>
            <a:ext cx="6035291" cy="271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7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l" defTabSz="3413730" rtl="0" eaLnBrk="1" latinLnBrk="0" hangingPunct="1">
        <a:lnSpc>
          <a:spcPct val="90000"/>
        </a:lnSpc>
        <a:spcBef>
          <a:spcPct val="0"/>
        </a:spcBef>
        <a:buNone/>
        <a:defRPr sz="164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3432" indent="-853432" algn="l" defTabSz="3413730" rtl="0" eaLnBrk="1" latinLnBrk="0" hangingPunct="1">
        <a:lnSpc>
          <a:spcPct val="90000"/>
        </a:lnSpc>
        <a:spcBef>
          <a:spcPts val="3733"/>
        </a:spcBef>
        <a:buFont typeface="Arial" panose="020B0604020202020204" pitchFamily="34" charset="0"/>
        <a:buChar char="•"/>
        <a:defRPr sz="10453" kern="1200">
          <a:solidFill>
            <a:schemeClr val="tx1"/>
          </a:solidFill>
          <a:latin typeface="+mn-lt"/>
          <a:ea typeface="+mn-ea"/>
          <a:cs typeface="+mn-cs"/>
        </a:defRPr>
      </a:lvl1pPr>
      <a:lvl2pPr marL="256029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2pPr>
      <a:lvl3pPr marL="4267162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7467" kern="1200">
          <a:solidFill>
            <a:schemeClr val="tx1"/>
          </a:solidFill>
          <a:latin typeface="+mn-lt"/>
          <a:ea typeface="+mn-ea"/>
          <a:cs typeface="+mn-cs"/>
        </a:defRPr>
      </a:lvl3pPr>
      <a:lvl4pPr marL="5974027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768089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938775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1094621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486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4508350" indent="-853432" algn="l" defTabSz="3413730" rtl="0" eaLnBrk="1" latinLnBrk="0" hangingPunct="1">
        <a:lnSpc>
          <a:spcPct val="90000"/>
        </a:lnSpc>
        <a:spcBef>
          <a:spcPts val="1867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706865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2pPr>
      <a:lvl3pPr marL="3413730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3pPr>
      <a:lvl4pPr marL="512059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4pPr>
      <a:lvl5pPr marL="682745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5pPr>
      <a:lvl6pPr marL="8534324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6pPr>
      <a:lvl7pPr marL="10241189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7pPr>
      <a:lvl8pPr marL="11948053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8pPr>
      <a:lvl9pPr marL="13654918" algn="l" defTabSz="3413730" rtl="0" eaLnBrk="1" latinLnBrk="0" hangingPunct="1">
        <a:defRPr sz="67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9644B-3ADB-49FB-8EDD-C113A17119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354" y="3121350"/>
            <a:ext cx="24460200" cy="12669635"/>
          </a:xfrm>
        </p:spPr>
        <p:txBody>
          <a:bodyPr anchor="t">
            <a:normAutofit/>
          </a:bodyPr>
          <a:lstStyle/>
          <a:p>
            <a:pPr algn="l"/>
            <a:r>
              <a:rPr lang="en-US" sz="11000" dirty="0">
                <a:latin typeface="+mn-lt"/>
              </a:rPr>
              <a:t>Colors that match</a:t>
            </a:r>
            <a:br>
              <a:rPr lang="en-US" sz="11000" dirty="0">
                <a:latin typeface="+mn-lt"/>
              </a:rPr>
            </a:br>
            <a:r>
              <a:rPr lang="en-US" sz="11000" dirty="0">
                <a:solidFill>
                  <a:srgbClr val="0033A0"/>
                </a:solidFill>
                <a:latin typeface="+mn-lt"/>
              </a:rPr>
              <a:t>Blue</a:t>
            </a:r>
            <a:br>
              <a:rPr lang="en-US" sz="11000" dirty="0">
                <a:solidFill>
                  <a:srgbClr val="0033A0"/>
                </a:solidFill>
                <a:latin typeface="+mn-lt"/>
              </a:rPr>
            </a:br>
            <a:r>
              <a:rPr lang="en-US" sz="11000" dirty="0">
                <a:solidFill>
                  <a:srgbClr val="0071CE"/>
                </a:solidFill>
                <a:latin typeface="+mn-lt"/>
              </a:rPr>
              <a:t>Light Blue</a:t>
            </a:r>
            <a:br>
              <a:rPr lang="en-US" sz="11000" dirty="0">
                <a:solidFill>
                  <a:srgbClr val="0071CE"/>
                </a:solidFill>
                <a:latin typeface="+mn-lt"/>
              </a:rPr>
            </a:br>
            <a:r>
              <a:rPr lang="en-US" sz="11000" dirty="0">
                <a:solidFill>
                  <a:srgbClr val="339933"/>
                </a:solidFill>
                <a:latin typeface="+mn-lt"/>
              </a:rPr>
              <a:t>Green</a:t>
            </a:r>
            <a:br>
              <a:rPr lang="en-US" sz="11000" dirty="0">
                <a:solidFill>
                  <a:srgbClr val="339933"/>
                </a:solidFill>
                <a:latin typeface="+mn-lt"/>
              </a:rPr>
            </a:br>
            <a:endParaRPr lang="en-US" sz="11000" dirty="0"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BF2D3E-665C-4C6A-B070-0D5C0C1D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002678"/>
                </a:solidFill>
              </a:rPr>
              <a:t>ACCI Conference | May 19-21, 2022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E90B430-C901-4C85-A1ED-C40695592164}"/>
              </a:ext>
            </a:extLst>
          </p:cNvPr>
          <p:cNvSpPr txBox="1">
            <a:spLocks/>
          </p:cNvSpPr>
          <p:nvPr/>
        </p:nvSpPr>
        <p:spPr>
          <a:xfrm>
            <a:off x="42056537" y="22493529"/>
            <a:ext cx="6723185" cy="247369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algn="ctr" defTabSz="341373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dirty="0">
                <a:latin typeface="+mn-lt"/>
              </a:rPr>
              <a:t>Insert your logo here</a:t>
            </a:r>
            <a:br>
              <a:rPr lang="en-US" sz="11000" dirty="0">
                <a:solidFill>
                  <a:srgbClr val="339933"/>
                </a:solidFill>
                <a:latin typeface="+mn-lt"/>
              </a:rPr>
            </a:br>
            <a:endParaRPr lang="en-US" sz="1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54523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CCI">
      <a:dk1>
        <a:srgbClr val="0033A0"/>
      </a:dk1>
      <a:lt1>
        <a:sysClr val="window" lastClr="FFFFFF"/>
      </a:lt1>
      <a:dk2>
        <a:srgbClr val="00953A"/>
      </a:dk2>
      <a:lt2>
        <a:srgbClr val="E7E6E6"/>
      </a:lt2>
      <a:accent1>
        <a:srgbClr val="0071CE"/>
      </a:accent1>
      <a:accent2>
        <a:srgbClr val="00B760"/>
      </a:accent2>
      <a:accent3>
        <a:srgbClr val="FFF44F"/>
      </a:accent3>
      <a:accent4>
        <a:srgbClr val="7F7F7F"/>
      </a:accent4>
      <a:accent5>
        <a:srgbClr val="0033A0"/>
      </a:accent5>
      <a:accent6>
        <a:srgbClr val="00953A"/>
      </a:accent6>
      <a:hlink>
        <a:srgbClr val="000000"/>
      </a:hlink>
      <a:folHlink>
        <a:srgbClr val="FFF44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23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1_Office Theme</vt:lpstr>
      <vt:lpstr>Colors that match Blue Light Blue Green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 Warmath</dc:creator>
  <cp:lastModifiedBy>Jennifer Breitenbach</cp:lastModifiedBy>
  <cp:revision>18</cp:revision>
  <dcterms:created xsi:type="dcterms:W3CDTF">2020-01-19T21:01:01Z</dcterms:created>
  <dcterms:modified xsi:type="dcterms:W3CDTF">2022-04-07T17:22:02Z</dcterms:modified>
</cp:coreProperties>
</file>